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4" r:id="rId5"/>
    <p:sldId id="267" r:id="rId6"/>
    <p:sldId id="284" r:id="rId7"/>
    <p:sldId id="266" r:id="rId8"/>
    <p:sldId id="263" r:id="rId9"/>
    <p:sldId id="265" r:id="rId10"/>
    <p:sldId id="268" r:id="rId11"/>
    <p:sldId id="271" r:id="rId12"/>
    <p:sldId id="285" r:id="rId13"/>
    <p:sldId id="286" r:id="rId14"/>
    <p:sldId id="287" r:id="rId15"/>
    <p:sldId id="288" r:id="rId16"/>
    <p:sldId id="273" r:id="rId17"/>
    <p:sldId id="289" r:id="rId18"/>
    <p:sldId id="290" r:id="rId19"/>
    <p:sldId id="269" r:id="rId20"/>
    <p:sldId id="276" r:id="rId21"/>
    <p:sldId id="275" r:id="rId22"/>
    <p:sldId id="274" r:id="rId23"/>
    <p:sldId id="291" r:id="rId24"/>
    <p:sldId id="270" r:id="rId25"/>
    <p:sldId id="28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00"/>
    <a:srgbClr val="FF99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9858B3-8AF7-4A7C-821F-C83BCCCC9FFA}" type="datetimeFigureOut">
              <a:rPr lang="es-ES"/>
              <a:pPr>
                <a:defRPr/>
              </a:pPr>
              <a:t>12/03/2020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25A7B1-BC23-464D-B04B-35D15CF456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21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3BFECA-24DA-46A3-901C-2CDF10DE8D05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78B6E8-F3A6-4291-86B9-EF1C8CC91EDD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E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D1D6-D266-4E0F-9D93-7F4C30AE94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0888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F3EC-02F8-4886-88B8-D38363BEA7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75955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791A-8511-45B3-B597-1D28D98ED8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04566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2E1D-4074-4A3C-945B-55DC307C23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068314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23DE-E7F9-4898-9073-FC74F1362F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35155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2EAD-FDAB-425E-A295-177C6D38A7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69156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7C06-CD1C-4344-9DB7-2027EF3009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46107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CFB6-7E7F-49DE-ABC3-97FFC4F094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37173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FB0B-B2D6-41E2-A0ED-ED76F19B1F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22659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CF96-E561-4CD9-B0CB-069A4A77E0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99316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24BC0-9AC0-43E8-9E5C-9FD68321CB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62451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CC00"/>
          </a:fgClr>
          <a:bgClr>
            <a:srgbClr val="FF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DE732C-ACCF-4A09-AC02-F37088AC76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67544" y="908720"/>
            <a:ext cx="8208912" cy="5256584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81663" y="3648075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3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8"/>
            <a:ext cx="5437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6588125" y="6340475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" sz="2000" b="1"/>
              <a:t>by HERBER</a:t>
            </a:r>
            <a:endParaRPr lang="es-ES" altLang="es-ES" sz="2000" b="1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2825750" y="358457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400" b="1"/>
              <a:t>PRESENT SIMPLE</a:t>
            </a:r>
          </a:p>
        </p:txBody>
      </p:sp>
      <p:pic>
        <p:nvPicPr>
          <p:cNvPr id="2057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205038"/>
            <a:ext cx="63801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2.bp.blogspot.com/_JCSiW4cwDkw/SezVxNgvv9I/AAAAAAAACkc/a1TK6qNA5nk/s400/bart05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400425"/>
            <a:ext cx="1938337" cy="24638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679674" y="981100"/>
            <a:ext cx="5979890" cy="4896171"/>
          </a:xfrm>
          <a:prstGeom prst="rect">
            <a:avLst/>
          </a:prstGeom>
          <a:solidFill>
            <a:schemeClr val="tx1"/>
          </a:solidFill>
          <a:ln w="139700"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08275"/>
            <a:ext cx="2889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6427634" y="1583385"/>
            <a:ext cx="2304256" cy="836758"/>
          </a:xfrm>
          <a:prstGeom prst="wedgeEllipseCallout">
            <a:avLst>
              <a:gd name="adj1" fmla="val -11598"/>
              <a:gd name="adj2" fmla="val 814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 err="1">
                <a:solidFill>
                  <a:schemeClr val="tx1"/>
                </a:solidFill>
              </a:rPr>
              <a:t>Remember</a:t>
            </a:r>
            <a:endParaRPr lang="es-ES_tradnl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116013" y="1412776"/>
            <a:ext cx="2160587" cy="431800"/>
          </a:xfrm>
          <a:prstGeom prst="rect">
            <a:avLst/>
          </a:prstGeom>
          <a:noFill/>
          <a:effectLst>
            <a:softEdge rad="31750"/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800" kern="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sz="2800" kern="0" smtClean="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 kern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116013" y="1412776"/>
            <a:ext cx="18002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dirty="0" err="1">
                <a:solidFill>
                  <a:srgbClr val="66FFFF"/>
                </a:solidFill>
                <a:latin typeface="Comic Sans MS" pitchFamily="66" charset="0"/>
              </a:rPr>
              <a:t>’ve</a:t>
            </a:r>
            <a:r>
              <a:rPr lang="es-ES" sz="2800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sz="28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1116013" y="1917601"/>
            <a:ext cx="2303462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1116013" y="2420839"/>
            <a:ext cx="2232025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1116013" y="2925664"/>
            <a:ext cx="2160587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1116013" y="3430489"/>
            <a:ext cx="1871662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1116013" y="3933726"/>
            <a:ext cx="2376487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1116013" y="4436964"/>
            <a:ext cx="2447925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1116013" y="4941789"/>
            <a:ext cx="2879725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1116013" y="1917601"/>
            <a:ext cx="22320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1116013" y="2422426"/>
            <a:ext cx="1943100" cy="5032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1116013" y="2925664"/>
            <a:ext cx="2087562" cy="503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0" name="Rectangle 52"/>
          <p:cNvSpPr>
            <a:spLocks noChangeArrowheads="1"/>
          </p:cNvSpPr>
          <p:nvPr/>
        </p:nvSpPr>
        <p:spPr bwMode="auto">
          <a:xfrm>
            <a:off x="1116013" y="3428901"/>
            <a:ext cx="180022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1116013" y="3933726"/>
            <a:ext cx="22320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1116013" y="4438551"/>
            <a:ext cx="22320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4" name="Rectangle 55"/>
          <p:cNvSpPr>
            <a:spLocks noChangeArrowheads="1"/>
          </p:cNvSpPr>
          <p:nvPr/>
        </p:nvSpPr>
        <p:spPr bwMode="auto">
          <a:xfrm>
            <a:off x="1116013" y="4941789"/>
            <a:ext cx="24479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pic>
        <p:nvPicPr>
          <p:cNvPr id="11325" name="4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717 1.48148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717 0.00533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717 0.0053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717 3.33333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2247573" y="985655"/>
            <a:ext cx="5198023" cy="1795273"/>
          </a:xfrm>
          <a:prstGeom prst="wedgeEllipseCallout">
            <a:avLst>
              <a:gd name="adj1" fmla="val -30529"/>
              <a:gd name="adj2" fmla="val 720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haven’t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saxophone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7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492375"/>
            <a:ext cx="2562225" cy="388778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229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3060700"/>
            <a:ext cx="2230437" cy="2751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7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1066101" y="1015718"/>
            <a:ext cx="6795416" cy="1800203"/>
          </a:xfrm>
          <a:prstGeom prst="wedgeEllipseCallout">
            <a:avLst>
              <a:gd name="adj1" fmla="val -18972"/>
              <a:gd name="adj2" fmla="val 8993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Lisa</a:t>
            </a:r>
            <a:r>
              <a:rPr lang="es-ES_tradnl" sz="3600" b="1" dirty="0">
                <a:solidFill>
                  <a:schemeClr val="tx1"/>
                </a:solidFill>
              </a:rPr>
              <a:t>,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haven’t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skateboard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479629" y="6165304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3324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3060700"/>
            <a:ext cx="2230437" cy="2751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6163" y="2354263"/>
            <a:ext cx="2103437" cy="3630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3149600" y="980727"/>
            <a:ext cx="5112568" cy="2243081"/>
          </a:xfrm>
          <a:prstGeom prst="wedgeEllipseCallout">
            <a:avLst>
              <a:gd name="adj1" fmla="val 21472"/>
              <a:gd name="adj2" fmla="val 761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He </a:t>
            </a:r>
            <a:r>
              <a:rPr lang="es-ES_tradnl" sz="3600" b="1" dirty="0" err="1">
                <a:solidFill>
                  <a:srgbClr val="FF0000"/>
                </a:solidFill>
              </a:rPr>
              <a:t>hasn’t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saxophone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6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149600" y="980727"/>
            <a:ext cx="5112568" cy="2243081"/>
          </a:xfrm>
          <a:prstGeom prst="wedgeEllipseCallout">
            <a:avLst>
              <a:gd name="adj1" fmla="val 21472"/>
              <a:gd name="adj2" fmla="val 761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She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hasn’t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skateboard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36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263" y="3125788"/>
            <a:ext cx="2232025" cy="275113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059832" y="980727"/>
            <a:ext cx="5562376" cy="2243081"/>
          </a:xfrm>
          <a:prstGeom prst="wedgeEllipseCallout">
            <a:avLst>
              <a:gd name="adj1" fmla="val 19978"/>
              <a:gd name="adj2" fmla="val 779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It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hasn’t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</a:t>
            </a:r>
            <a:r>
              <a:rPr lang="es-ES_tradnl" sz="4000" dirty="0" err="1">
                <a:solidFill>
                  <a:schemeClr val="tx1"/>
                </a:solidFill>
              </a:rPr>
              <a:t>bone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393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 descr="http://upload.wikimedia.org/wikipedia/en/8/8a/SantasLittleHelp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713" y="2922588"/>
            <a:ext cx="2524125" cy="3200400"/>
          </a:xfrm>
          <a:prstGeom prst="rect">
            <a:avLst/>
          </a:prstGeom>
          <a:noFill/>
          <a:effectLst>
            <a:outerShdw blurRad="76200" dist="673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684213" y="1268413"/>
            <a:ext cx="1833562" cy="1223962"/>
          </a:xfrm>
          <a:prstGeom prst="cloudCallout">
            <a:avLst>
              <a:gd name="adj1" fmla="val 19948"/>
              <a:gd name="adj2" fmla="val 80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397" name="Picture 20" descr="http://www.clipartlord.com/wp-content/uploads/2013/03/dog-b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8776">
            <a:off x="1084263" y="1579563"/>
            <a:ext cx="10334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7414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4"/>
          <a:srcRect b="2936"/>
          <a:stretch/>
        </p:blipFill>
        <p:spPr bwMode="auto">
          <a:xfrm>
            <a:off x="3384550" y="2924175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1742467" y="1052737"/>
            <a:ext cx="5862488" cy="1584176"/>
          </a:xfrm>
          <a:prstGeom prst="wedgeEllipseCallout">
            <a:avLst>
              <a:gd name="adj1" fmla="val 698"/>
              <a:gd name="adj2" fmla="val 706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We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</a:t>
            </a:r>
            <a:r>
              <a:rPr lang="es-ES_tradnl" sz="4000" dirty="0" err="1">
                <a:solidFill>
                  <a:schemeClr val="tx1"/>
                </a:solidFill>
              </a:rPr>
              <a:t>basketball</a:t>
            </a:r>
            <a:r>
              <a:rPr lang="es-ES_tradnl" sz="40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625" y="5373688"/>
            <a:ext cx="920750" cy="920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7" name="Picture 2" descr="http://danthemantrivia.files.wordpress.com/2010/09/bart-si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068638"/>
            <a:ext cx="403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607889" y="1052736"/>
            <a:ext cx="7420495" cy="2160240"/>
          </a:xfrm>
          <a:prstGeom prst="wedgeEllipseCallout">
            <a:avLst>
              <a:gd name="adj1" fmla="val 21523"/>
              <a:gd name="adj2" fmla="val 76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and </a:t>
            </a:r>
            <a:r>
              <a:rPr lang="es-ES_tradnl" sz="3200" dirty="0" err="1">
                <a:solidFill>
                  <a:schemeClr val="tx1"/>
                </a:solidFill>
              </a:rPr>
              <a:t>your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friends</a:t>
            </a:r>
            <a:r>
              <a:rPr lang="es-ES_tradnl" sz="3200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two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noses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41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755576" y="1052736"/>
            <a:ext cx="5188024" cy="1811032"/>
          </a:xfrm>
          <a:prstGeom prst="wedgeEllipseCallout">
            <a:avLst>
              <a:gd name="adj1" fmla="val -24584"/>
              <a:gd name="adj2" fmla="val 614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 err="1">
                <a:solidFill>
                  <a:schemeClr val="tx1"/>
                </a:solidFill>
              </a:rPr>
              <a:t>They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basketball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55" name="Picture 15" descr="http://www.oocities.org/televisioncity/5482/lisa.gif"/>
          <p:cNvPicPr>
            <a:picLocks noChangeAspect="1" noChangeArrowheads="1"/>
          </p:cNvPicPr>
          <p:nvPr/>
        </p:nvPicPr>
        <p:blipFill rotWithShape="1">
          <a:blip r:embed="rId2"/>
          <a:srcRect b="3009"/>
          <a:stretch/>
        </p:blipFill>
        <p:spPr bwMode="auto">
          <a:xfrm>
            <a:off x="1096963" y="3040063"/>
            <a:ext cx="2108200" cy="32210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3"/>
          <a:srcRect b="2936"/>
          <a:stretch/>
        </p:blipFill>
        <p:spPr bwMode="auto">
          <a:xfrm>
            <a:off x="5032375" y="2603500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50" y="5051425"/>
            <a:ext cx="922338" cy="9223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468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9673" y="1412776"/>
            <a:ext cx="6124575" cy="4392488"/>
          </a:xfrm>
          <a:prstGeom prst="rect">
            <a:avLst/>
          </a:prstGeom>
          <a:solidFill>
            <a:schemeClr val="tx1"/>
          </a:solidFill>
          <a:ln w="139700"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1187450" y="1773238"/>
            <a:ext cx="1657350" cy="431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kern="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sz="2400" kern="0" smtClean="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sz="2400" kern="0" smtClean="0">
                <a:latin typeface="Comic Sans MS" pitchFamily="66" charset="0"/>
              </a:rPr>
              <a:t>not</a:t>
            </a:r>
            <a:r>
              <a:rPr lang="es-ES" sz="2400" kern="0" smtClean="0">
                <a:solidFill>
                  <a:srgbClr val="66FFFF"/>
                </a:solidFill>
                <a:latin typeface="Comic Sans MS" pitchFamily="66" charset="0"/>
              </a:rPr>
              <a:t> </a:t>
            </a:r>
            <a:endParaRPr lang="es-ES" sz="2400" b="1" kern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1187450" y="2205038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1187450" y="2636838"/>
            <a:ext cx="2303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1187450" y="3070225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>
            <a:off x="1260475" y="3502025"/>
            <a:ext cx="2303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1187450" y="4078288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1187450" y="4510088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1116013" y="4941888"/>
            <a:ext cx="2879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1258888" y="22066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1258888" y="26384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hasn’t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1258888" y="30702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hasn’t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1258888" y="35020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hasn’t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41"/>
          <p:cNvSpPr>
            <a:spLocks noChangeArrowheads="1"/>
          </p:cNvSpPr>
          <p:nvPr/>
        </p:nvSpPr>
        <p:spPr bwMode="auto">
          <a:xfrm>
            <a:off x="1187450" y="4078288"/>
            <a:ext cx="244951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1187450" y="4510088"/>
            <a:ext cx="244951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1187450" y="4941888"/>
            <a:ext cx="2592388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2197100" y="17748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2197100" y="1773238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260475" y="1774825"/>
            <a:ext cx="208756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pic>
        <p:nvPicPr>
          <p:cNvPr id="20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708275"/>
            <a:ext cx="2889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Llamada ovalada"/>
          <p:cNvSpPr/>
          <p:nvPr/>
        </p:nvSpPr>
        <p:spPr>
          <a:xfrm>
            <a:off x="6427634" y="1583385"/>
            <a:ext cx="2304256" cy="836758"/>
          </a:xfrm>
          <a:prstGeom prst="wedgeEllipseCallout">
            <a:avLst>
              <a:gd name="adj1" fmla="val -11598"/>
              <a:gd name="adj2" fmla="val 814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 err="1">
                <a:solidFill>
                  <a:schemeClr val="tx1"/>
                </a:solidFill>
              </a:rPr>
              <a:t>Remember</a:t>
            </a:r>
            <a:endParaRPr lang="es-ES_tradnl" sz="2000" b="1" dirty="0">
              <a:solidFill>
                <a:schemeClr val="tx1"/>
              </a:solidFill>
            </a:endParaRPr>
          </a:p>
        </p:txBody>
      </p:sp>
      <p:pic>
        <p:nvPicPr>
          <p:cNvPr id="20510" name="7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7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37 L 0.05886 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711E-6 L 0.31493 -4.9711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8555E-6 L 0.31511 2.48555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8555E-6 L 0.31511 2.48555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13873E-6 L 0.30729 2.13873E-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build="p"/>
      <p:bldP spid="70" grpId="0" build="p"/>
      <p:bldP spid="70" grpId="1" build="allAtOnce"/>
      <p:bldP spid="71" grpId="0" animBg="1"/>
      <p:bldP spid="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491880" y="1378620"/>
            <a:ext cx="4968031" cy="1955047"/>
          </a:xfrm>
          <a:prstGeom prst="wedgeEllipseCallout">
            <a:avLst>
              <a:gd name="adj1" fmla="val -40443"/>
              <a:gd name="adj2" fmla="val 5710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>
                <a:solidFill>
                  <a:schemeClr val="tx1"/>
                </a:solidFill>
              </a:rPr>
              <a:t>a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endParaRPr lang="es-ES_tradnl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>
                <a:solidFill>
                  <a:schemeClr val="tx1"/>
                </a:solidFill>
              </a:rPr>
              <a:t>good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chemeClr val="tx1"/>
                </a:solidFill>
              </a:rPr>
              <a:t>friend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81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3"/>
          <a:srcRect b="2936"/>
          <a:stretch/>
        </p:blipFill>
        <p:spPr bwMode="auto">
          <a:xfrm>
            <a:off x="1187450" y="3068638"/>
            <a:ext cx="2736850" cy="32559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70"/>
          <a:stretch>
            <a:fillRect/>
          </a:stretch>
        </p:blipFill>
        <p:spPr bwMode="auto">
          <a:xfrm>
            <a:off x="5260975" y="3660775"/>
            <a:ext cx="30559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73463"/>
            <a:ext cx="31972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205943" y="2348880"/>
            <a:ext cx="4107700" cy="1152128"/>
          </a:xfrm>
          <a:prstGeom prst="wedgeEllipseCallout">
            <a:avLst>
              <a:gd name="adj1" fmla="val 3588"/>
              <a:gd name="adj2" fmla="val 702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dirty="0">
                <a:solidFill>
                  <a:schemeClr val="tx1"/>
                </a:solidFill>
              </a:rPr>
              <a:t>Yes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2800" b="1" dirty="0" err="1">
                <a:solidFill>
                  <a:schemeClr val="tx1"/>
                </a:solidFill>
              </a:rPr>
              <a:t>you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have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515" name="Picture 2" descr="http://4.bp.blogspot.com/_e8jp4TP43Xg/TPQTSp9_kII/AAAAAAAAAtE/NHXVG_btAoo/s1600/milhou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66"/>
          <a:stretch>
            <a:fillRect/>
          </a:stretch>
        </p:blipFill>
        <p:spPr bwMode="auto">
          <a:xfrm>
            <a:off x="788988" y="3322638"/>
            <a:ext cx="2238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788833" y="980728"/>
            <a:ext cx="6303447" cy="1368152"/>
          </a:xfrm>
          <a:prstGeom prst="wedgeEllipseCallout">
            <a:avLst>
              <a:gd name="adj1" fmla="val -21498"/>
              <a:gd name="adj2" fmla="val 13532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>
                <a:solidFill>
                  <a:schemeClr val="tx1"/>
                </a:solidFill>
              </a:rPr>
              <a:t>I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homework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today</a:t>
            </a:r>
            <a:r>
              <a:rPr lang="es-ES_tradnl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519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2534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/>
          <a:stretch>
            <a:fillRect/>
          </a:stretch>
        </p:blipFill>
        <p:spPr bwMode="auto">
          <a:xfrm>
            <a:off x="641350" y="3357563"/>
            <a:ext cx="33543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Edna Krabappel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538413"/>
            <a:ext cx="2967037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900113" y="1073576"/>
            <a:ext cx="4608512" cy="1440159"/>
          </a:xfrm>
          <a:prstGeom prst="wedgeEllipseCallout">
            <a:avLst>
              <a:gd name="adj1" fmla="val -14787"/>
              <a:gd name="adj2" fmla="val 1111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rgbClr val="FF0000"/>
                </a:solidFill>
              </a:rPr>
              <a:t>Have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skateboard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3284220" y="2636912"/>
            <a:ext cx="3312368" cy="1152128"/>
          </a:xfrm>
          <a:prstGeom prst="wedgeEllipseCallout">
            <a:avLst>
              <a:gd name="adj1" fmla="val 47333"/>
              <a:gd name="adj2" fmla="val 838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dirty="0">
                <a:solidFill>
                  <a:schemeClr val="tx1"/>
                </a:solidFill>
              </a:rPr>
              <a:t>No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3200" b="1" dirty="0">
                <a:solidFill>
                  <a:schemeClr val="tx1"/>
                </a:solidFill>
              </a:rPr>
              <a:t>I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haven’t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542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3558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857625"/>
            <a:ext cx="2889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642013" y="1340768"/>
            <a:ext cx="5586171" cy="1368153"/>
          </a:xfrm>
          <a:prstGeom prst="wedgeEllipseCallout">
            <a:avLst>
              <a:gd name="adj1" fmla="val -22511"/>
              <a:gd name="adj2" fmla="val 12026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>
                <a:solidFill>
                  <a:srgbClr val="FF0000"/>
                </a:solidFill>
              </a:rPr>
              <a:t>Has </a:t>
            </a:r>
            <a:r>
              <a:rPr lang="es-ES_tradnl" sz="4000" b="1" dirty="0" err="1">
                <a:solidFill>
                  <a:schemeClr val="tx1"/>
                </a:solidFill>
              </a:rPr>
              <a:t>she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ball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23562" name="Picture 2" descr="http://u.jimdo.com/www37/o/s8b3aac9a05a23527/img/i3ff35a7239ee98a3/1303509100/std/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" y="3857625"/>
            <a:ext cx="2922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932040" y="2492896"/>
            <a:ext cx="3816424" cy="1152128"/>
          </a:xfrm>
          <a:prstGeom prst="wedgeEllipseCallout">
            <a:avLst>
              <a:gd name="adj1" fmla="val -4174"/>
              <a:gd name="adj2" fmla="val 758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0000"/>
                </a:solidFill>
              </a:rPr>
              <a:t>No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2800" b="1" dirty="0" err="1">
                <a:solidFill>
                  <a:schemeClr val="tx1"/>
                </a:solidFill>
              </a:rPr>
              <a:t>she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hasn’t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350" y="3357563"/>
            <a:ext cx="1858963" cy="22923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770852" y="1104319"/>
            <a:ext cx="5586171" cy="1368153"/>
          </a:xfrm>
          <a:prstGeom prst="wedgeEllipseCallout">
            <a:avLst>
              <a:gd name="adj1" fmla="val -22511"/>
              <a:gd name="adj2" fmla="val 12026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they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saxophone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24585" name="Picture 2" descr="http://u.jimdo.com/www37/o/s8b3aac9a05a23527/img/i3ff35a7239ee98a3/1303509100/std/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" y="3857625"/>
            <a:ext cx="2922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5292080" y="2348880"/>
            <a:ext cx="3456384" cy="1152128"/>
          </a:xfrm>
          <a:prstGeom prst="wedgeEllipseCallout">
            <a:avLst>
              <a:gd name="adj1" fmla="val -4174"/>
              <a:gd name="adj2" fmla="val 758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0000"/>
                </a:solidFill>
              </a:rPr>
              <a:t>No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2800" b="1" dirty="0" err="1">
                <a:solidFill>
                  <a:schemeClr val="tx1"/>
                </a:solidFill>
              </a:rPr>
              <a:t>they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haven’t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10 Imagen" descr="SimpsonsCouch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2924175"/>
            <a:ext cx="2428875" cy="2222500"/>
          </a:xfrm>
          <a:prstGeom prst="rect">
            <a:avLst/>
          </a:prstGeom>
          <a:noFill/>
          <a:ln>
            <a:noFill/>
          </a:ln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590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857625"/>
            <a:ext cx="2889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55054" y="965273"/>
            <a:ext cx="7014159" cy="4912000"/>
          </a:xfrm>
          <a:prstGeom prst="rect">
            <a:avLst/>
          </a:prstGeom>
          <a:solidFill>
            <a:schemeClr val="tx1"/>
          </a:solidFill>
          <a:ln w="139700"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513138"/>
            <a:ext cx="230822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116 Llamada ovalada"/>
          <p:cNvSpPr/>
          <p:nvPr/>
        </p:nvSpPr>
        <p:spPr>
          <a:xfrm>
            <a:off x="6732240" y="2448574"/>
            <a:ext cx="1944216" cy="836758"/>
          </a:xfrm>
          <a:prstGeom prst="wedgeEllipseCallout">
            <a:avLst>
              <a:gd name="adj1" fmla="val -2324"/>
              <a:gd name="adj2" fmla="val 7530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 err="1">
                <a:solidFill>
                  <a:schemeClr val="tx1"/>
                </a:solidFill>
              </a:rPr>
              <a:t>Remember</a:t>
            </a:r>
            <a:endParaRPr lang="es-ES_tradnl" b="1" dirty="0">
              <a:solidFill>
                <a:schemeClr val="tx1"/>
              </a:solidFill>
            </a:endParaRPr>
          </a:p>
        </p:txBody>
      </p:sp>
      <p:pic>
        <p:nvPicPr>
          <p:cNvPr id="25613" name="4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974725" y="1701800"/>
            <a:ext cx="360363" cy="431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kern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 kern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1335088" y="17018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16" name="Rectangle 27"/>
          <p:cNvSpPr>
            <a:spLocks noChangeArrowheads="1"/>
          </p:cNvSpPr>
          <p:nvPr/>
        </p:nvSpPr>
        <p:spPr bwMode="auto">
          <a:xfrm>
            <a:off x="2055813" y="17018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2632075" y="17018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974725" y="1701800"/>
            <a:ext cx="194310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973138" y="21336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2425" y="21336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21" name="Rectangle 31"/>
          <p:cNvSpPr>
            <a:spLocks noChangeArrowheads="1"/>
          </p:cNvSpPr>
          <p:nvPr/>
        </p:nvSpPr>
        <p:spPr bwMode="auto">
          <a:xfrm>
            <a:off x="2343150" y="21336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2919413" y="21336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973138" y="213360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973138" y="25654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1622425" y="25654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26" name="Rectangle 41"/>
          <p:cNvSpPr>
            <a:spLocks noChangeArrowheads="1"/>
          </p:cNvSpPr>
          <p:nvPr/>
        </p:nvSpPr>
        <p:spPr bwMode="auto">
          <a:xfrm>
            <a:off x="2343150" y="25654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2919413" y="25654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973138" y="256540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he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973138" y="29972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1622425" y="29972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31" name="Rectangle 46"/>
          <p:cNvSpPr>
            <a:spLocks noChangeArrowheads="1"/>
          </p:cNvSpPr>
          <p:nvPr/>
        </p:nvSpPr>
        <p:spPr bwMode="auto">
          <a:xfrm>
            <a:off x="2343150" y="29972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47"/>
          <p:cNvSpPr>
            <a:spLocks noChangeArrowheads="1"/>
          </p:cNvSpPr>
          <p:nvPr/>
        </p:nvSpPr>
        <p:spPr bwMode="auto">
          <a:xfrm>
            <a:off x="2919413" y="29972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973138" y="299720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she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973138" y="34290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1622425" y="34290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36" name="Rectangle 51"/>
          <p:cNvSpPr>
            <a:spLocks noChangeArrowheads="1"/>
          </p:cNvSpPr>
          <p:nvPr/>
        </p:nvSpPr>
        <p:spPr bwMode="auto">
          <a:xfrm>
            <a:off x="2341563" y="34290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2919413" y="350202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973138" y="3430588"/>
            <a:ext cx="2305050" cy="503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it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>
            <a:off x="973138" y="4149725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Rectangle 55"/>
          <p:cNvSpPr>
            <a:spLocks noChangeArrowheads="1"/>
          </p:cNvSpPr>
          <p:nvPr/>
        </p:nvSpPr>
        <p:spPr bwMode="auto">
          <a:xfrm>
            <a:off x="1622425" y="4149725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41" name="Rectangle 56"/>
          <p:cNvSpPr>
            <a:spLocks noChangeArrowheads="1"/>
          </p:cNvSpPr>
          <p:nvPr/>
        </p:nvSpPr>
        <p:spPr bwMode="auto">
          <a:xfrm>
            <a:off x="2343150" y="4149725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5" name="Rectangle 57"/>
          <p:cNvSpPr>
            <a:spLocks noChangeArrowheads="1"/>
          </p:cNvSpPr>
          <p:nvPr/>
        </p:nvSpPr>
        <p:spPr bwMode="auto">
          <a:xfrm>
            <a:off x="2919413" y="414972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6" name="Rectangle 58"/>
          <p:cNvSpPr>
            <a:spLocks noChangeArrowheads="1"/>
          </p:cNvSpPr>
          <p:nvPr/>
        </p:nvSpPr>
        <p:spPr bwMode="auto">
          <a:xfrm>
            <a:off x="973138" y="4149725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we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7" name="Rectangle 59"/>
          <p:cNvSpPr>
            <a:spLocks noChangeArrowheads="1"/>
          </p:cNvSpPr>
          <p:nvPr/>
        </p:nvSpPr>
        <p:spPr bwMode="auto">
          <a:xfrm>
            <a:off x="973138" y="465455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1622425" y="465455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46" name="Rectangle 61"/>
          <p:cNvSpPr>
            <a:spLocks noChangeArrowheads="1"/>
          </p:cNvSpPr>
          <p:nvPr/>
        </p:nvSpPr>
        <p:spPr bwMode="auto">
          <a:xfrm>
            <a:off x="2343150" y="465455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3" name="Rectangle 62"/>
          <p:cNvSpPr>
            <a:spLocks noChangeArrowheads="1"/>
          </p:cNvSpPr>
          <p:nvPr/>
        </p:nvSpPr>
        <p:spPr bwMode="auto">
          <a:xfrm>
            <a:off x="2919413" y="465455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4" name="Rectangle 63"/>
          <p:cNvSpPr>
            <a:spLocks noChangeArrowheads="1"/>
          </p:cNvSpPr>
          <p:nvPr/>
        </p:nvSpPr>
        <p:spPr bwMode="auto">
          <a:xfrm>
            <a:off x="973138" y="465455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>
            <a:off x="973138" y="5157788"/>
            <a:ext cx="1009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9" name="Rectangle 65"/>
          <p:cNvSpPr>
            <a:spLocks noChangeArrowheads="1"/>
          </p:cNvSpPr>
          <p:nvPr/>
        </p:nvSpPr>
        <p:spPr bwMode="auto">
          <a:xfrm>
            <a:off x="1766888" y="5157788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51" name="Rectangle 66"/>
          <p:cNvSpPr>
            <a:spLocks noChangeArrowheads="1"/>
          </p:cNvSpPr>
          <p:nvPr/>
        </p:nvSpPr>
        <p:spPr bwMode="auto">
          <a:xfrm>
            <a:off x="2487613" y="5157788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1" name="Rectangle 67"/>
          <p:cNvSpPr>
            <a:spLocks noChangeArrowheads="1"/>
          </p:cNvSpPr>
          <p:nvPr/>
        </p:nvSpPr>
        <p:spPr bwMode="auto">
          <a:xfrm>
            <a:off x="3063875" y="5157788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2" name="Rectangle 68"/>
          <p:cNvSpPr>
            <a:spLocks noChangeArrowheads="1"/>
          </p:cNvSpPr>
          <p:nvPr/>
        </p:nvSpPr>
        <p:spPr bwMode="auto">
          <a:xfrm>
            <a:off x="973138" y="5157788"/>
            <a:ext cx="26654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they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3" name="Rectangle 74"/>
          <p:cNvSpPr>
            <a:spLocks noChangeArrowheads="1"/>
          </p:cNvSpPr>
          <p:nvPr/>
        </p:nvSpPr>
        <p:spPr bwMode="auto">
          <a:xfrm>
            <a:off x="3565525" y="1773238"/>
            <a:ext cx="2736850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I/you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I/you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haven’t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4" name="Rectangle 75"/>
          <p:cNvSpPr>
            <a:spLocks noChangeArrowheads="1"/>
          </p:cNvSpPr>
          <p:nvPr/>
        </p:nvSpPr>
        <p:spPr bwMode="auto">
          <a:xfrm>
            <a:off x="3494088" y="2854325"/>
            <a:ext cx="3097212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he/she/it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he/she/it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hasn’t</a:t>
            </a:r>
          </a:p>
        </p:txBody>
      </p:sp>
      <p:sp>
        <p:nvSpPr>
          <p:cNvPr id="125" name="Rectangle 76"/>
          <p:cNvSpPr>
            <a:spLocks noChangeArrowheads="1"/>
          </p:cNvSpPr>
          <p:nvPr/>
        </p:nvSpPr>
        <p:spPr bwMode="auto">
          <a:xfrm>
            <a:off x="3276600" y="4438650"/>
            <a:ext cx="3671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we/you/they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we/you/they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haven’t</a:t>
            </a:r>
          </a:p>
        </p:txBody>
      </p:sp>
      <p:sp>
        <p:nvSpPr>
          <p:cNvPr id="25657" name="Text Box 82"/>
          <p:cNvSpPr txBox="1">
            <a:spLocks noChangeArrowheads="1"/>
          </p:cNvSpPr>
          <p:nvPr/>
        </p:nvSpPr>
        <p:spPr bwMode="auto">
          <a:xfrm>
            <a:off x="1333500" y="11969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25658" name="Text Box 83"/>
          <p:cNvSpPr txBox="1">
            <a:spLocks noChangeArrowheads="1"/>
          </p:cNvSpPr>
          <p:nvPr/>
        </p:nvSpPr>
        <p:spPr bwMode="auto">
          <a:xfrm>
            <a:off x="3636963" y="1196975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6821E-7 L -0.01319 0.0689 C -0.01562 0.08439 -0.01979 0.09434 -0.02378 0.09434 C -0.02847 0.09434 -0.03229 0.08439 -0.03489 0.0689 L -0.04705 -3.46821E-7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2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4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347 L 0.02795 -0.07352 C 0.0316 -0.09063 0.03646 -0.09988 0.04184 -0.09988 C 0.04809 -0.09988 0.05312 -0.09063 0.05625 -0.07352 L 0.07378 0.00347 " pathEditMode="relative" rAng="0" ptsTypes="FffFF">
                                      <p:cBhvr>
                                        <p:cTn id="5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51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7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9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10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123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2.94798E-6 L -0.02726 0.0689 C -0.03108 0.0844 -0.03785 0.09434 -0.0441 0.09434 C -0.05157 0.09434 -0.05764 0.0844 -0.06181 0.0689 L -0.08091 -2.94798E-6 " pathEditMode="relative" rAng="0" ptsTypes="FffFF">
                                      <p:cBhvr>
                                        <p:cTn id="1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50" grpId="0"/>
      <p:bldP spid="51" grpId="0" animBg="1"/>
      <p:bldP spid="52" grpId="0" build="p"/>
      <p:bldP spid="53" grpId="0"/>
      <p:bldP spid="55" grpId="0"/>
      <p:bldP spid="56" grpId="0" animBg="1"/>
      <p:bldP spid="57" grpId="0" build="p"/>
      <p:bldP spid="58" grpId="0"/>
      <p:bldP spid="60" grpId="0"/>
      <p:bldP spid="61" grpId="0" animBg="1"/>
      <p:bldP spid="62" grpId="0" build="p"/>
      <p:bldP spid="63" grpId="0"/>
      <p:bldP spid="65" grpId="0"/>
      <p:bldP spid="66" grpId="0" animBg="1"/>
      <p:bldP spid="67" grpId="0" build="p"/>
      <p:bldP spid="68" grpId="0"/>
      <p:bldP spid="70" grpId="0"/>
      <p:bldP spid="71" grpId="0" animBg="1"/>
      <p:bldP spid="72" grpId="0" build="p"/>
      <p:bldP spid="73" grpId="0"/>
      <p:bldP spid="75" grpId="0"/>
      <p:bldP spid="76" grpId="0" animBg="1"/>
      <p:bldP spid="77" grpId="0" build="p"/>
      <p:bldP spid="79" grpId="0"/>
      <p:bldP spid="113" grpId="0"/>
      <p:bldP spid="114" grpId="0" animBg="1"/>
      <p:bldP spid="118" grpId="0" build="p"/>
      <p:bldP spid="119" grpId="0"/>
      <p:bldP spid="121" grpId="0"/>
      <p:bldP spid="122" grpId="0" animBg="1"/>
      <p:bldP spid="123" grpId="0" animBg="1"/>
      <p:bldP spid="124" grpId="0" animBg="1"/>
      <p:bldP spid="1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987824" y="1196752"/>
            <a:ext cx="4464496" cy="1584176"/>
          </a:xfrm>
          <a:prstGeom prst="wedgeEllipseCallout">
            <a:avLst>
              <a:gd name="adj1" fmla="val -23124"/>
              <a:gd name="adj2" fmla="val 94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>
                <a:solidFill>
                  <a:srgbClr val="92D050"/>
                </a:solidFill>
                <a:latin typeface="akaDylan Plain" pitchFamily="82" charset="0"/>
              </a:rPr>
              <a:t>BYE </a:t>
            </a:r>
            <a:r>
              <a:rPr lang="es-ES_tradnl" sz="3200" dirty="0" err="1">
                <a:solidFill>
                  <a:srgbClr val="92D050"/>
                </a:solidFill>
                <a:latin typeface="akaDylan Plain" pitchFamily="82" charset="0"/>
              </a:rPr>
              <a:t>BYE</a:t>
            </a:r>
            <a:r>
              <a:rPr lang="es-ES_tradnl" sz="3200" dirty="0">
                <a:solidFill>
                  <a:srgbClr val="92D050"/>
                </a:solidFill>
                <a:latin typeface="akaDylan Plain" pitchFamily="82" charset="0"/>
              </a:rPr>
              <a:t>!</a:t>
            </a:r>
          </a:p>
        </p:txBody>
      </p:sp>
      <p:pic>
        <p:nvPicPr>
          <p:cNvPr id="2663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7"/>
          <a:stretch>
            <a:fillRect/>
          </a:stretch>
        </p:blipFill>
        <p:spPr bwMode="auto">
          <a:xfrm>
            <a:off x="2124075" y="2781300"/>
            <a:ext cx="2376488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756" y="116632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102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684213" y="980725"/>
            <a:ext cx="6264374" cy="1800203"/>
          </a:xfrm>
          <a:prstGeom prst="wedgeEllipseCallout">
            <a:avLst>
              <a:gd name="adj1" fmla="val -18972"/>
              <a:gd name="adj2" fmla="val 8993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Dad</a:t>
            </a:r>
            <a:r>
              <a:rPr lang="es-ES_tradnl" sz="3600" b="1" dirty="0">
                <a:solidFill>
                  <a:schemeClr val="tx1"/>
                </a:solidFill>
              </a:rPr>
              <a:t>,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have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doughnut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5131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5" y="2401888"/>
            <a:ext cx="3021013" cy="4037012"/>
          </a:xfrm>
          <a:prstGeom prst="rect">
            <a:avLst/>
          </a:prstGeom>
          <a:noFill/>
          <a:ln>
            <a:noFill/>
          </a:ln>
          <a:effectLst>
            <a:outerShdw blurRad="76200" dist="317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479629" y="6165304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110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6163" y="2354263"/>
            <a:ext cx="2103437" cy="3630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3149600" y="980727"/>
            <a:ext cx="5112568" cy="2243081"/>
          </a:xfrm>
          <a:prstGeom prst="wedgeEllipseCallout">
            <a:avLst>
              <a:gd name="adj1" fmla="val 21472"/>
              <a:gd name="adj2" fmla="val 761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He </a:t>
            </a:r>
            <a:r>
              <a:rPr lang="es-ES_tradnl" sz="3600" b="1" dirty="0">
                <a:solidFill>
                  <a:srgbClr val="FF0000"/>
                </a:solidFill>
              </a:rPr>
              <a:t>has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skateboard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131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708401" y="1023142"/>
            <a:ext cx="4608512" cy="2243081"/>
          </a:xfrm>
          <a:prstGeom prst="wedgeEllipseCallout">
            <a:avLst>
              <a:gd name="adj1" fmla="val 16914"/>
              <a:gd name="adj2" fmla="val 7497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She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>
                <a:solidFill>
                  <a:srgbClr val="FF0000"/>
                </a:solidFill>
              </a:rPr>
              <a:t>has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book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154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5" descr="http://www.coloriage.tv/dessincolo/lisa-simpson.png"/>
          <p:cNvPicPr>
            <a:picLocks noChangeAspect="1" noChangeArrowheads="1"/>
          </p:cNvPicPr>
          <p:nvPr/>
        </p:nvPicPr>
        <p:blipFill>
          <a:blip r:embed="rId4"/>
          <a:srcRect l="21848" r="17628"/>
          <a:stretch>
            <a:fillRect/>
          </a:stretch>
        </p:blipFill>
        <p:spPr bwMode="auto">
          <a:xfrm>
            <a:off x="1447800" y="2247900"/>
            <a:ext cx="2260600" cy="37369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175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http://images.fanpop.com/images/image_uploads/Santa-s-Little-Helper-the-simpsons-pets-643678_220_2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651125"/>
            <a:ext cx="279241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http://www.clipartlord.com/wp-content/uploads/2013/03/dog-b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8776">
            <a:off x="1711325" y="3235325"/>
            <a:ext cx="1397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3535363" y="1214278"/>
            <a:ext cx="4248149" cy="1853447"/>
          </a:xfrm>
          <a:prstGeom prst="wedgeEllipseCallout">
            <a:avLst>
              <a:gd name="adj1" fmla="val 25285"/>
              <a:gd name="adj2" fmla="val 10170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It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>
                <a:solidFill>
                  <a:srgbClr val="FF0000"/>
                </a:solidFill>
              </a:rPr>
              <a:t>has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bone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20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2"/>
          <a:srcRect b="2936"/>
          <a:stretch/>
        </p:blipFill>
        <p:spPr bwMode="auto">
          <a:xfrm>
            <a:off x="3384550" y="2924175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2165896" y="1052737"/>
            <a:ext cx="4968552" cy="1584176"/>
          </a:xfrm>
          <a:prstGeom prst="wedgeEllipseCallout">
            <a:avLst>
              <a:gd name="adj1" fmla="val 698"/>
              <a:gd name="adj2" fmla="val 706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We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</a:t>
            </a:r>
            <a:r>
              <a:rPr lang="es-ES_tradnl" sz="4000" dirty="0" err="1" smtClean="0">
                <a:solidFill>
                  <a:schemeClr val="tx1"/>
                </a:solidFill>
              </a:rPr>
              <a:t>football</a:t>
            </a:r>
            <a:r>
              <a:rPr lang="es-ES_tradnl" sz="40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8202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25" y="5373688"/>
            <a:ext cx="920750" cy="920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222" name="Picture 2" descr="http://danthemantrivia.files.wordpress.com/2010/09/bart-si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924175"/>
            <a:ext cx="403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899593" y="1052736"/>
            <a:ext cx="6408711" cy="2160240"/>
          </a:xfrm>
          <a:prstGeom prst="wedgeEllipseCallout">
            <a:avLst>
              <a:gd name="adj1" fmla="val 25257"/>
              <a:gd name="adj2" fmla="val 876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and </a:t>
            </a:r>
            <a:r>
              <a:rPr lang="es-ES_tradnl" sz="3200" dirty="0" err="1">
                <a:solidFill>
                  <a:schemeClr val="tx1"/>
                </a:solidFill>
              </a:rPr>
              <a:t>your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friends</a:t>
            </a:r>
            <a:r>
              <a:rPr lang="es-ES_tradnl" sz="3200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good</a:t>
            </a:r>
            <a:r>
              <a:rPr lang="es-ES_tradnl" sz="3200" dirty="0">
                <a:solidFill>
                  <a:schemeClr val="tx1"/>
                </a:solidFill>
              </a:rPr>
              <a:t> English </a:t>
            </a:r>
            <a:r>
              <a:rPr lang="es-ES_tradnl" sz="3200" dirty="0" err="1">
                <a:solidFill>
                  <a:schemeClr val="tx1"/>
                </a:solidFill>
              </a:rPr>
              <a:t>teacher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26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755576" y="1052736"/>
            <a:ext cx="5188024" cy="1811032"/>
          </a:xfrm>
          <a:prstGeom prst="wedgeEllipseCallout">
            <a:avLst>
              <a:gd name="adj1" fmla="val -24584"/>
              <a:gd name="adj2" fmla="val 614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 err="1">
                <a:solidFill>
                  <a:schemeClr val="tx1"/>
                </a:solidFill>
              </a:rPr>
              <a:t>They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 smtClean="0">
                <a:solidFill>
                  <a:schemeClr val="tx1"/>
                </a:solidFill>
              </a:rPr>
              <a:t>football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55" name="Picture 15" descr="http://www.oocities.org/televisioncity/5482/lisa.gif"/>
          <p:cNvPicPr>
            <a:picLocks noChangeAspect="1" noChangeArrowheads="1"/>
          </p:cNvPicPr>
          <p:nvPr/>
        </p:nvPicPr>
        <p:blipFill rotWithShape="1">
          <a:blip r:embed="rId2"/>
          <a:srcRect b="3009"/>
          <a:stretch/>
        </p:blipFill>
        <p:spPr bwMode="auto">
          <a:xfrm>
            <a:off x="1096963" y="3040063"/>
            <a:ext cx="2108200" cy="32210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3"/>
          <a:srcRect b="2936"/>
          <a:stretch/>
        </p:blipFill>
        <p:spPr bwMode="auto">
          <a:xfrm>
            <a:off x="5032375" y="2603500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50" y="5051425"/>
            <a:ext cx="922338" cy="9223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5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376</Words>
  <Application>Microsoft Office PowerPoint</Application>
  <PresentationFormat>Pokaz na ekranie (4:3)</PresentationFormat>
  <Paragraphs>139</Paragraphs>
  <Slides>25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Diseño predeterminado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PC</cp:lastModifiedBy>
  <cp:revision>48</cp:revision>
  <dcterms:created xsi:type="dcterms:W3CDTF">2012-12-16T22:29:09Z</dcterms:created>
  <dcterms:modified xsi:type="dcterms:W3CDTF">2020-03-12T21:06:17Z</dcterms:modified>
</cp:coreProperties>
</file>