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80" r:id="rId3"/>
    <p:sldId id="281" r:id="rId4"/>
    <p:sldId id="283" r:id="rId5"/>
    <p:sldId id="285" r:id="rId6"/>
    <p:sldId id="286" r:id="rId7"/>
    <p:sldId id="284" r:id="rId8"/>
    <p:sldId id="287" r:id="rId9"/>
    <p:sldId id="282" r:id="rId10"/>
    <p:sldId id="288" r:id="rId11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2929"/>
    <a:srgbClr val="4D4D4D"/>
    <a:srgbClr val="B92D14"/>
    <a:srgbClr val="35759D"/>
    <a:srgbClr val="35B19D"/>
    <a:srgbClr val="000000"/>
    <a:srgbClr val="777777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47" autoAdjust="0"/>
    <p:restoredTop sz="95573" autoAdjust="0"/>
  </p:normalViewPr>
  <p:slideViewPr>
    <p:cSldViewPr>
      <p:cViewPr>
        <p:scale>
          <a:sx n="77" d="100"/>
          <a:sy n="77" d="100"/>
        </p:scale>
        <p:origin x="1326" y="-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FFF06A3-2320-4CCB-948D-58EC95C1C351}" type="slidenum">
              <a:rPr lang="en-US" altLang="pl-PL"/>
              <a:pPr/>
              <a:t>‹#›</a:t>
            </a:fld>
            <a:endParaRPr lang="en-US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57669A6-8A71-4B64-8641-57E128EF7BDE}" type="slidenum">
              <a:rPr lang="en-US" altLang="pl-PL" sz="1200"/>
              <a:pPr eaLnBrk="1" hangingPunct="1"/>
              <a:t>1</a:t>
            </a:fld>
            <a:endParaRPr lang="en-US" altLang="pl-PL" sz="1200"/>
          </a:p>
        </p:txBody>
      </p:sp>
      <p:sp>
        <p:nvSpPr>
          <p:cNvPr id="61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pl-PL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5334000"/>
            <a:ext cx="7772400" cy="704850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pPr lvl="0"/>
            <a:r>
              <a:rPr lang="pl-PL" noProof="0" smtClean="0"/>
              <a:t>Kliknij, aby edytować styl</a:t>
            </a:r>
            <a:endParaRPr lang="en-US" noProof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90600" y="5867400"/>
            <a:ext cx="7772400" cy="533400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>
            <a:lvl1pPr marL="0" indent="0" algn="r">
              <a:buFontTx/>
              <a:buNone/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pl-PL" noProof="0" smtClean="0"/>
              <a:t>Kliknij, aby edytować styl wzorca podtytułu</a:t>
            </a:r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2321927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915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00800" y="1417638"/>
            <a:ext cx="1828800" cy="5211762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1417638"/>
            <a:ext cx="5334000" cy="5211762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952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429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4101515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2438400"/>
            <a:ext cx="35814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38400"/>
            <a:ext cx="35814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124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295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263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51065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376993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l-PL" noProof="0" smtClean="0"/>
              <a:t>Kliknij ikonę, aby dodać obraz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809929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417638"/>
            <a:ext cx="7315200" cy="71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</a:t>
            </a:r>
            <a:endParaRPr lang="en-US" altLang="pl-PL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2438400"/>
            <a:ext cx="731520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Edytuj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  <a:endParaRPr lang="en-US" altLang="pl-PL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5"/>
          <p:cNvSpPr>
            <a:spLocks noGrp="1" noChangeArrowheads="1"/>
          </p:cNvSpPr>
          <p:nvPr>
            <p:ph type="ctrTitle"/>
          </p:nvPr>
        </p:nvSpPr>
        <p:spPr>
          <a:xfrm>
            <a:off x="4267200" y="1066800"/>
            <a:ext cx="5029200" cy="762000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r>
              <a:rPr lang="pl-PL" altLang="pl-PL" sz="4000" dirty="0" smtClean="0">
                <a:solidFill>
                  <a:srgbClr val="4D4D4D"/>
                </a:solidFill>
              </a:rPr>
              <a:t>Dedykacja</a:t>
            </a:r>
            <a:endParaRPr lang="ru-RU" altLang="pl-PL" sz="4000" dirty="0" smtClean="0">
              <a:solidFill>
                <a:srgbClr val="4D4D4D"/>
              </a:solidFill>
            </a:endParaRPr>
          </a:p>
        </p:txBody>
      </p:sp>
      <p:sp>
        <p:nvSpPr>
          <p:cNvPr id="2051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043608" y="2209800"/>
            <a:ext cx="7185992" cy="1507232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r>
              <a:rPr lang="pl-PL" altLang="pl-PL" sz="2800" dirty="0" smtClean="0">
                <a:solidFill>
                  <a:srgbClr val="292929"/>
                </a:solidFill>
              </a:rPr>
              <a:t>Temat: „Czasem </a:t>
            </a:r>
            <a:r>
              <a:rPr lang="pl-PL" altLang="pl-PL" sz="2800" dirty="0" err="1" smtClean="0">
                <a:solidFill>
                  <a:srgbClr val="292929"/>
                </a:solidFill>
              </a:rPr>
              <a:t>utopce</a:t>
            </a:r>
            <a:r>
              <a:rPr lang="pl-PL" altLang="pl-PL" sz="2800" dirty="0" smtClean="0">
                <a:solidFill>
                  <a:srgbClr val="292929"/>
                </a:solidFill>
              </a:rPr>
              <a:t> bywają w kropce” </a:t>
            </a:r>
            <a:r>
              <a:rPr lang="pl-PL" altLang="pl-PL" sz="2800" dirty="0" err="1" smtClean="0">
                <a:solidFill>
                  <a:srgbClr val="292929"/>
                </a:solidFill>
              </a:rPr>
              <a:t>Decykacja</a:t>
            </a:r>
            <a:r>
              <a:rPr lang="pl-PL" altLang="pl-PL" sz="2800" dirty="0" smtClean="0">
                <a:solidFill>
                  <a:srgbClr val="292929"/>
                </a:solidFill>
              </a:rPr>
              <a:t>- rady dla piszących.</a:t>
            </a:r>
            <a:endParaRPr lang="ru-RU" altLang="pl-PL" sz="2800" dirty="0" smtClean="0">
              <a:solidFill>
                <a:srgbClr val="29292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1600" dirty="0"/>
              <a:t>Książka: „Trylogia” Henryka Sienkiewicza</a:t>
            </a:r>
            <a:endParaRPr lang="pl-PL" sz="1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sz="2400" dirty="0"/>
              <a:t>Drogi Wilhelmie! </a:t>
            </a: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>	Te </a:t>
            </a:r>
            <a:r>
              <a:rPr lang="pl-PL" sz="2400" dirty="0"/>
              <a:t>grube tomy zawierają fragment historii Polski. Mam nadzieję, że chwile spędzone nad kartami „Trylogii” nie okażą się dla Ciebie stracone, </a:t>
            </a: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>i </a:t>
            </a:r>
            <a:r>
              <a:rPr lang="pl-PL" sz="2400" dirty="0"/>
              <a:t>że przy okazji następnej Twojej wizyty będziemy wspólnie śmiać się z dowcipów pana Zagłoby </a:t>
            </a: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>i </a:t>
            </a:r>
            <a:r>
              <a:rPr lang="pl-PL" sz="2400" dirty="0"/>
              <a:t>podziwiać odwagę Michała Wołodyjowskiego. </a:t>
            </a: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>	Miłej </a:t>
            </a:r>
            <a:r>
              <a:rPr lang="pl-PL" sz="2400" dirty="0"/>
              <a:t>lektury </a:t>
            </a:r>
            <a:r>
              <a:rPr lang="pl-PL" sz="2400" dirty="0" smtClean="0"/>
              <a:t>. </a:t>
            </a:r>
          </a:p>
          <a:p>
            <a:pPr marL="0" indent="0">
              <a:buNone/>
            </a:pPr>
            <a:endParaRPr lang="pl-PL" sz="2400" dirty="0" smtClean="0"/>
          </a:p>
          <a:p>
            <a:pPr marL="0" indent="0">
              <a:buNone/>
            </a:pPr>
            <a:r>
              <a:rPr lang="pl-PL" sz="2400" dirty="0" smtClean="0"/>
              <a:t>Kielce, 10 IV 2003r.       	</a:t>
            </a:r>
            <a:r>
              <a:rPr lang="pl-PL" sz="2400" dirty="0" smtClean="0"/>
              <a:t>Adam Komorowski</a:t>
            </a:r>
            <a:br>
              <a:rPr lang="pl-PL" sz="2400" dirty="0" smtClean="0"/>
            </a:b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31797656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DEDYKACJA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sz="2400" dirty="0" smtClean="0"/>
              <a:t>&lt;krótki </a:t>
            </a:r>
            <a:r>
              <a:rPr lang="pl-PL" sz="2400" dirty="0"/>
              <a:t>tekst umieszczony na początku książki, na fotografii itp., informujący o tym, komu została ona podarowana lub </a:t>
            </a:r>
            <a:r>
              <a:rPr lang="pl-PL" sz="2400" dirty="0" smtClean="0"/>
              <a:t>poświęcona&gt;</a:t>
            </a:r>
            <a:br>
              <a:rPr lang="pl-PL" sz="2400" dirty="0" smtClean="0"/>
            </a:br>
            <a:endParaRPr lang="pl-PL" sz="2400" dirty="0" smtClean="0"/>
          </a:p>
          <a:p>
            <a:pPr marL="0" indent="0">
              <a:buNone/>
            </a:pPr>
            <a:r>
              <a:rPr lang="pl-PL" sz="2400" dirty="0"/>
              <a:t>Formuła na książce, fotografii lub innym przedmiocie informująca o ofiarowaniu komuś danej rzeczy, napisana własnoręcznie przez ofiarodawcę i podpisana przez niego. Zawiera przesłanie dla obdarowanego</a:t>
            </a:r>
            <a:r>
              <a:rPr lang="pl-PL" dirty="0"/>
              <a:t>. </a:t>
            </a:r>
            <a:endParaRPr lang="pl-PL" dirty="0"/>
          </a:p>
        </p:txBody>
      </p:sp>
      <p:cxnSp>
        <p:nvCxnSpPr>
          <p:cNvPr id="5" name="Łącznik łamany 4"/>
          <p:cNvCxnSpPr/>
          <p:nvPr/>
        </p:nvCxnSpPr>
        <p:spPr bwMode="auto">
          <a:xfrm>
            <a:off x="6516216" y="5013176"/>
            <a:ext cx="914400" cy="914400"/>
          </a:xfrm>
          <a:prstGeom prst="bentConnector3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9975261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s://image3.slideserve.com/6062108/slide4-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88640"/>
            <a:ext cx="7968884" cy="5976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01266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1340768"/>
            <a:ext cx="7315200" cy="715962"/>
          </a:xfrm>
        </p:spPr>
        <p:txBody>
          <a:bodyPr/>
          <a:lstStyle/>
          <a:p>
            <a:r>
              <a:rPr lang="pl-PL" sz="3200" dirty="0" smtClean="0">
                <a:solidFill>
                  <a:srgbClr val="292929"/>
                </a:solidFill>
              </a:rPr>
              <a:t>Dedykacja powinna zawierać:</a:t>
            </a:r>
            <a:endParaRPr lang="pl-PL" sz="3200" dirty="0">
              <a:solidFill>
                <a:srgbClr val="292929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sz="2400" b="1" u="sng" dirty="0" smtClean="0">
                <a:solidFill>
                  <a:srgbClr val="292929"/>
                </a:solidFill>
              </a:rPr>
              <a:t>Zwrot do adresata: </a:t>
            </a:r>
          </a:p>
          <a:p>
            <a:pPr marL="0" indent="0">
              <a:buNone/>
            </a:pPr>
            <a:r>
              <a:rPr lang="pl-PL" sz="2400" dirty="0" smtClean="0"/>
              <a:t>np. :  </a:t>
            </a:r>
            <a:r>
              <a:rPr lang="pl-PL" sz="2400" dirty="0"/>
              <a:t>Szanownej </a:t>
            </a:r>
            <a:r>
              <a:rPr lang="pl-PL" sz="2400" dirty="0" smtClean="0"/>
              <a:t>..., </a:t>
            </a:r>
            <a:br>
              <a:rPr lang="pl-PL" sz="2400" dirty="0" smtClean="0"/>
            </a:br>
            <a:r>
              <a:rPr lang="pl-PL" sz="2400" dirty="0" smtClean="0"/>
              <a:t>Kochanemu</a:t>
            </a:r>
            <a:r>
              <a:rPr lang="pl-PL" sz="2400" dirty="0"/>
              <a:t>..., </a:t>
            </a: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>Na </a:t>
            </a:r>
            <a:r>
              <a:rPr lang="pl-PL" sz="2400" dirty="0"/>
              <a:t>pamiątkę..., </a:t>
            </a: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>Z </a:t>
            </a:r>
            <a:r>
              <a:rPr lang="pl-PL" sz="2400" dirty="0"/>
              <a:t>okazji..., </a:t>
            </a: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>Z </a:t>
            </a:r>
            <a:r>
              <a:rPr lang="pl-PL" sz="2400" dirty="0"/>
              <a:t>podziękowaniem za..., </a:t>
            </a: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>Wspominając</a:t>
            </a:r>
            <a:r>
              <a:rPr lang="pl-PL" sz="2400" dirty="0"/>
              <a:t>..., </a:t>
            </a: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>Znając </a:t>
            </a:r>
            <a:r>
              <a:rPr lang="pl-PL" sz="2400" dirty="0"/>
              <a:t>Twoje </a:t>
            </a:r>
            <a:r>
              <a:rPr lang="pl-PL" sz="2400" dirty="0" smtClean="0"/>
              <a:t>zainteresowania</a:t>
            </a:r>
          </a:p>
          <a:p>
            <a:pPr marL="0" indent="0">
              <a:buNone/>
            </a:pPr>
            <a:r>
              <a:rPr lang="pl-PL" sz="2400" dirty="0" smtClean="0"/>
              <a:t>Można </a:t>
            </a:r>
            <a:r>
              <a:rPr lang="pl-PL" sz="2400" dirty="0"/>
              <a:t>przytoczyć odpowiedni cytat (z podaniem jego autora).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1091956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42733" y="1340768"/>
            <a:ext cx="7315200" cy="715962"/>
          </a:xfrm>
        </p:spPr>
        <p:txBody>
          <a:bodyPr/>
          <a:lstStyle/>
          <a:p>
            <a:pPr algn="ctr"/>
            <a:r>
              <a:rPr lang="pl-PL" sz="3200" b="1" dirty="0" smtClean="0">
                <a:solidFill>
                  <a:srgbClr val="292929"/>
                </a:solidFill>
              </a:rPr>
              <a:t>Zawarcie następujących informacji </a:t>
            </a:r>
            <a:br>
              <a:rPr lang="pl-PL" sz="3200" b="1" dirty="0" smtClean="0">
                <a:solidFill>
                  <a:srgbClr val="292929"/>
                </a:solidFill>
              </a:rPr>
            </a:br>
            <a:r>
              <a:rPr lang="pl-PL" sz="3200" b="1" dirty="0" smtClean="0">
                <a:solidFill>
                  <a:srgbClr val="292929"/>
                </a:solidFill>
              </a:rPr>
              <a:t>w treści dedykacji: </a:t>
            </a:r>
            <a:endParaRPr lang="pl-PL" sz="3200" b="1" dirty="0">
              <a:solidFill>
                <a:srgbClr val="292929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smtClean="0"/>
              <a:t>- </a:t>
            </a:r>
            <a:r>
              <a:rPr lang="pl-PL" dirty="0"/>
              <a:t>co jest przedmiotem ofiarowania;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- z jakiej okazji</a:t>
            </a:r>
            <a:r>
              <a:rPr lang="pl-PL" dirty="0"/>
              <a:t>, z </a:t>
            </a:r>
            <a:r>
              <a:rPr lang="pl-PL" dirty="0" smtClean="0"/>
              <a:t>jakiego powodu  ofiarujemy </a:t>
            </a:r>
            <a:r>
              <a:rPr lang="pl-PL" dirty="0"/>
              <a:t>np. </a:t>
            </a:r>
            <a:r>
              <a:rPr lang="pl-PL" dirty="0" smtClean="0"/>
              <a:t>książkę;</a:t>
            </a:r>
          </a:p>
          <a:p>
            <a:pPr marL="0" indent="0">
              <a:buNone/>
            </a:pPr>
            <a:r>
              <a:rPr lang="pl-PL" dirty="0" smtClean="0"/>
              <a:t>- podajemy informacje w zwrocie do adresata lub w tekście dedykacji kogo chcemy obdarować ();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253850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43608" y="1556792"/>
            <a:ext cx="7315200" cy="4191000"/>
          </a:xfrm>
        </p:spPr>
        <p:txBody>
          <a:bodyPr/>
          <a:lstStyle/>
          <a:p>
            <a:pPr marL="0" indent="0">
              <a:buNone/>
            </a:pPr>
            <a:r>
              <a:rPr lang="pl-PL" dirty="0" smtClean="0">
                <a:solidFill>
                  <a:srgbClr val="292929"/>
                </a:solidFill>
              </a:rPr>
              <a:t>Na koniec podajemy takie informacje jak : </a:t>
            </a:r>
          </a:p>
          <a:p>
            <a:pPr>
              <a:buFontTx/>
              <a:buChar char="-"/>
            </a:pPr>
            <a:r>
              <a:rPr lang="pl-PL" dirty="0" smtClean="0"/>
              <a:t>Miejscowość i data</a:t>
            </a:r>
          </a:p>
          <a:p>
            <a:pPr>
              <a:buFontTx/>
              <a:buChar char="-"/>
            </a:pPr>
            <a:r>
              <a:rPr lang="pl-PL" dirty="0" smtClean="0"/>
              <a:t>Podpis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714619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1417638"/>
            <a:ext cx="7315200" cy="3811562"/>
          </a:xfrm>
        </p:spPr>
        <p:txBody>
          <a:bodyPr/>
          <a:lstStyle/>
          <a:p>
            <a:r>
              <a:rPr lang="pl-PL" sz="2400" dirty="0"/>
              <a:t>Należy uwzględnić w niej akapity</a:t>
            </a:r>
            <a:r>
              <a:rPr lang="pl-PL" sz="2400" dirty="0" smtClean="0"/>
              <a:t>.</a:t>
            </a:r>
            <a:br>
              <a:rPr lang="pl-PL" sz="2400" dirty="0" smtClean="0"/>
            </a:br>
            <a:r>
              <a:rPr lang="pl-PL" sz="2400" dirty="0" smtClean="0"/>
              <a:t> </a:t>
            </a:r>
            <a:r>
              <a:rPr lang="pl-PL" sz="2400" dirty="0"/>
              <a:t>- Styl musi być dostosowany do odbiorcy (wieku, wykształcenia, rodzaju znajomości z nadawcą) a dedykacja powinna być dostosowana do rodzaju ofiarowywanej np. książki (filozoficzny cytat nie będzie pasował do książki kucharskiej</a:t>
            </a:r>
            <a:r>
              <a:rPr lang="pl-PL" sz="2400" dirty="0" smtClean="0"/>
              <a:t>).</a:t>
            </a:r>
            <a:br>
              <a:rPr lang="pl-PL" sz="2400" dirty="0" smtClean="0"/>
            </a:br>
            <a:r>
              <a:rPr lang="pl-PL" sz="2400" dirty="0" smtClean="0"/>
              <a:t> </a:t>
            </a:r>
            <a:r>
              <a:rPr lang="pl-PL" sz="2400" dirty="0"/>
              <a:t>-Należy ograniczyć się do 3-4 zdań i zastosować odpowiednią składnię: zdania krótkie, proste, „lekkie”, „spontaniczne”.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30534509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Kryteria oceny dedykacji: </a:t>
            </a:r>
            <a:endParaRPr lang="pl-PL" dirty="0"/>
          </a:p>
        </p:txBody>
      </p:sp>
      <p:pic>
        <p:nvPicPr>
          <p:cNvPr id="11266" name="Picture 2" descr="https://player.slideplayer.pl/11/3630282/data/images/img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852936"/>
            <a:ext cx="5695950" cy="3800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90629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Przykłady:</a:t>
            </a:r>
            <a:endParaRPr lang="pl-PL" dirty="0"/>
          </a:p>
        </p:txBody>
      </p:sp>
      <p:sp>
        <p:nvSpPr>
          <p:cNvPr id="3" name="Prostokąt 2"/>
          <p:cNvSpPr/>
          <p:nvPr/>
        </p:nvSpPr>
        <p:spPr>
          <a:xfrm>
            <a:off x="1600200" y="2636912"/>
            <a:ext cx="59436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i="0" u="sng" dirty="0" smtClean="0">
                <a:solidFill>
                  <a:srgbClr val="2B2A2A"/>
                </a:solidFill>
                <a:effectLst/>
                <a:latin typeface="Open Sans" panose="020B0606030504020204" pitchFamily="34" charset="0"/>
              </a:rPr>
              <a:t>Kochanym Rodzicom za okazywaną pomoc </a:t>
            </a:r>
            <a:br>
              <a:rPr lang="pl-PL" b="1" i="0" u="sng" dirty="0" smtClean="0">
                <a:solidFill>
                  <a:srgbClr val="2B2A2A"/>
                </a:solidFill>
                <a:effectLst/>
                <a:latin typeface="Open Sans" panose="020B0606030504020204" pitchFamily="34" charset="0"/>
              </a:rPr>
            </a:br>
            <a:r>
              <a:rPr lang="pl-PL" b="1" i="0" u="sng" dirty="0" smtClean="0">
                <a:solidFill>
                  <a:srgbClr val="2B2A2A"/>
                </a:solidFill>
                <a:effectLst/>
                <a:latin typeface="Open Sans" panose="020B0606030504020204" pitchFamily="34" charset="0"/>
              </a:rPr>
              <a:t>w dniu Waszej rocznicy ślubu</a:t>
            </a:r>
          </a:p>
          <a:p>
            <a:endParaRPr lang="pl-PL" b="1" u="sng" dirty="0">
              <a:solidFill>
                <a:srgbClr val="2B2A2A"/>
              </a:solidFill>
              <a:latin typeface="Open Sans" panose="020B0606030504020204" pitchFamily="34" charset="0"/>
            </a:endParaRPr>
          </a:p>
          <a:p>
            <a:endParaRPr lang="pl-PL" b="1" i="0" u="sng" dirty="0" smtClean="0">
              <a:solidFill>
                <a:srgbClr val="2B2A2A"/>
              </a:solidFill>
              <a:effectLst/>
              <a:latin typeface="Open Sans" panose="020B0606030504020204" pitchFamily="34" charset="0"/>
            </a:endParaRPr>
          </a:p>
          <a:p>
            <a:endParaRPr lang="pl-PL" b="1" u="sng" dirty="0">
              <a:solidFill>
                <a:srgbClr val="2B2A2A"/>
              </a:solidFill>
              <a:latin typeface="Open Sans" panose="020B0606030504020204" pitchFamily="34" charset="0"/>
            </a:endParaRPr>
          </a:p>
          <a:p>
            <a:endParaRPr lang="pl-PL" b="1" i="0" u="sng" dirty="0" smtClean="0">
              <a:solidFill>
                <a:srgbClr val="2B2A2A"/>
              </a:solidFill>
              <a:effectLst/>
              <a:latin typeface="Open Sans" panose="020B0606030504020204" pitchFamily="34" charset="0"/>
            </a:endParaRPr>
          </a:p>
          <a:p>
            <a:pPr algn="just"/>
            <a:r>
              <a:rPr lang="pl-PL" b="0" i="0" dirty="0" smtClean="0">
                <a:solidFill>
                  <a:srgbClr val="2B2A2A"/>
                </a:solidFill>
                <a:effectLst/>
                <a:latin typeface="Open Sans" panose="020B0606030504020204" pitchFamily="34" charset="0"/>
              </a:rPr>
              <a:t>Żmigród, 21.11.11r. 	        Dominik</a:t>
            </a:r>
            <a:endParaRPr lang="pl-PL" dirty="0" smtClean="0"/>
          </a:p>
          <a:p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2163723982"/>
      </p:ext>
    </p:extLst>
  </p:cSld>
  <p:clrMapOvr>
    <a:masterClrMapping/>
  </p:clrMapOvr>
</p:sld>
</file>

<file path=ppt/theme/theme1.xml><?xml version="1.0" encoding="utf-8"?>
<a:theme xmlns:a="http://schemas.openxmlformats.org/drawingml/2006/main" name="powerpoint-template-24">
  <a:themeElements>
    <a:clrScheme name="">
      <a:dk1>
        <a:srgbClr val="808080"/>
      </a:dk1>
      <a:lt1>
        <a:srgbClr val="FFFFFF"/>
      </a:lt1>
      <a:dk2>
        <a:srgbClr val="FFFFFF"/>
      </a:dk2>
      <a:lt2>
        <a:srgbClr val="0120BD"/>
      </a:lt2>
      <a:accent1>
        <a:srgbClr val="C300E6"/>
      </a:accent1>
      <a:accent2>
        <a:srgbClr val="F96F1C"/>
      </a:accent2>
      <a:accent3>
        <a:srgbClr val="FFFFFF"/>
      </a:accent3>
      <a:accent4>
        <a:srgbClr val="6C6C6C"/>
      </a:accent4>
      <a:accent5>
        <a:srgbClr val="DEAAF0"/>
      </a:accent5>
      <a:accent6>
        <a:srgbClr val="E26418"/>
      </a:accent6>
      <a:hlink>
        <a:srgbClr val="FFBF07"/>
      </a:hlink>
      <a:folHlink>
        <a:srgbClr val="5F5F5F"/>
      </a:folHlink>
    </a:clrScheme>
    <a:fontScheme name="powerpoint-template-24">
      <a:majorFont>
        <a:latin typeface="Microsoft Sans Serif"/>
        <a:ea typeface=""/>
        <a:cs typeface=""/>
      </a:majorFont>
      <a:minorFont>
        <a:latin typeface="Microsoft Sans Serif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owerpoint-template-24 1">
        <a:dk1>
          <a:srgbClr val="4D4D4D"/>
        </a:dk1>
        <a:lt1>
          <a:srgbClr val="FFFFFF"/>
        </a:lt1>
        <a:dk2>
          <a:srgbClr val="4D4D4D"/>
        </a:dk2>
        <a:lt2>
          <a:srgbClr val="CC0000"/>
        </a:lt2>
        <a:accent1>
          <a:srgbClr val="FF9933"/>
        </a:accent1>
        <a:accent2>
          <a:srgbClr val="009900"/>
        </a:accent2>
        <a:accent3>
          <a:srgbClr val="FFFFFF"/>
        </a:accent3>
        <a:accent4>
          <a:srgbClr val="404040"/>
        </a:accent4>
        <a:accent5>
          <a:srgbClr val="FFCAAD"/>
        </a:accent5>
        <a:accent6>
          <a:srgbClr val="008A00"/>
        </a:accent6>
        <a:hlink>
          <a:srgbClr val="3366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2">
        <a:dk1>
          <a:srgbClr val="4D4D4D"/>
        </a:dk1>
        <a:lt1>
          <a:srgbClr val="FFFFFF"/>
        </a:lt1>
        <a:dk2>
          <a:srgbClr val="4D4D4D"/>
        </a:dk2>
        <a:lt2>
          <a:srgbClr val="FBB240"/>
        </a:lt2>
        <a:accent1>
          <a:srgbClr val="FFC842"/>
        </a:accent1>
        <a:accent2>
          <a:srgbClr val="FED06E"/>
        </a:accent2>
        <a:accent3>
          <a:srgbClr val="FFFFFF"/>
        </a:accent3>
        <a:accent4>
          <a:srgbClr val="404040"/>
        </a:accent4>
        <a:accent5>
          <a:srgbClr val="FFE0B0"/>
        </a:accent5>
        <a:accent6>
          <a:srgbClr val="E6BC63"/>
        </a:accent6>
        <a:hlink>
          <a:srgbClr val="FDDB9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3">
        <a:dk1>
          <a:srgbClr val="4D4D4D"/>
        </a:dk1>
        <a:lt1>
          <a:srgbClr val="FFFFFF"/>
        </a:lt1>
        <a:dk2>
          <a:srgbClr val="4D4D4D"/>
        </a:dk2>
        <a:lt2>
          <a:srgbClr val="FE564C"/>
        </a:lt2>
        <a:accent1>
          <a:srgbClr val="FFC842"/>
        </a:accent1>
        <a:accent2>
          <a:srgbClr val="FED06E"/>
        </a:accent2>
        <a:accent3>
          <a:srgbClr val="FFFFFF"/>
        </a:accent3>
        <a:accent4>
          <a:srgbClr val="404040"/>
        </a:accent4>
        <a:accent5>
          <a:srgbClr val="FFE0B0"/>
        </a:accent5>
        <a:accent6>
          <a:srgbClr val="E6BC63"/>
        </a:accent6>
        <a:hlink>
          <a:srgbClr val="FDDB9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4">
        <a:dk1>
          <a:srgbClr val="4D4D4D"/>
        </a:dk1>
        <a:lt1>
          <a:srgbClr val="FFFFFF"/>
        </a:lt1>
        <a:dk2>
          <a:srgbClr val="4D4D4D"/>
        </a:dk2>
        <a:lt2>
          <a:srgbClr val="BB2A32"/>
        </a:lt2>
        <a:accent1>
          <a:srgbClr val="FFC842"/>
        </a:accent1>
        <a:accent2>
          <a:srgbClr val="FED06E"/>
        </a:accent2>
        <a:accent3>
          <a:srgbClr val="FFFFFF"/>
        </a:accent3>
        <a:accent4>
          <a:srgbClr val="404040"/>
        </a:accent4>
        <a:accent5>
          <a:srgbClr val="FFE0B0"/>
        </a:accent5>
        <a:accent6>
          <a:srgbClr val="E6BC63"/>
        </a:accent6>
        <a:hlink>
          <a:srgbClr val="FDDB9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5">
        <a:dk1>
          <a:srgbClr val="4D4D4D"/>
        </a:dk1>
        <a:lt1>
          <a:srgbClr val="FFFFFF"/>
        </a:lt1>
        <a:dk2>
          <a:srgbClr val="4D4D4D"/>
        </a:dk2>
        <a:lt2>
          <a:srgbClr val="E84A25"/>
        </a:lt2>
        <a:accent1>
          <a:srgbClr val="ED6A24"/>
        </a:accent1>
        <a:accent2>
          <a:srgbClr val="F99E1C"/>
        </a:accent2>
        <a:accent3>
          <a:srgbClr val="FFFFFF"/>
        </a:accent3>
        <a:accent4>
          <a:srgbClr val="404040"/>
        </a:accent4>
        <a:accent5>
          <a:srgbClr val="F4B9AC"/>
        </a:accent5>
        <a:accent6>
          <a:srgbClr val="E28F18"/>
        </a:accent6>
        <a:hlink>
          <a:srgbClr val="F1B545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6">
        <a:dk1>
          <a:srgbClr val="4D4D4D"/>
        </a:dk1>
        <a:lt1>
          <a:srgbClr val="FFFFFF"/>
        </a:lt1>
        <a:dk2>
          <a:srgbClr val="4D4D4D"/>
        </a:dk2>
        <a:lt2>
          <a:srgbClr val="B92D14"/>
        </a:lt2>
        <a:accent1>
          <a:srgbClr val="D34E13"/>
        </a:accent1>
        <a:accent2>
          <a:srgbClr val="DC9009"/>
        </a:accent2>
        <a:accent3>
          <a:srgbClr val="FFFFFF"/>
        </a:accent3>
        <a:accent4>
          <a:srgbClr val="404040"/>
        </a:accent4>
        <a:accent5>
          <a:srgbClr val="E6B2AA"/>
        </a:accent5>
        <a:accent6>
          <a:srgbClr val="C78207"/>
        </a:accent6>
        <a:hlink>
          <a:srgbClr val="EEC633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7">
        <a:dk1>
          <a:srgbClr val="4D4D4D"/>
        </a:dk1>
        <a:lt1>
          <a:srgbClr val="FFFFFF"/>
        </a:lt1>
        <a:dk2>
          <a:srgbClr val="4D4D4D"/>
        </a:dk2>
        <a:lt2>
          <a:srgbClr val="AE6310"/>
        </a:lt2>
        <a:accent1>
          <a:srgbClr val="E79613"/>
        </a:accent1>
        <a:accent2>
          <a:srgbClr val="E1720D"/>
        </a:accent2>
        <a:accent3>
          <a:srgbClr val="FFFFFF"/>
        </a:accent3>
        <a:accent4>
          <a:srgbClr val="404040"/>
        </a:accent4>
        <a:accent5>
          <a:srgbClr val="F1C9AA"/>
        </a:accent5>
        <a:accent6>
          <a:srgbClr val="CC670B"/>
        </a:accent6>
        <a:hlink>
          <a:srgbClr val="C6470A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8">
        <a:dk1>
          <a:srgbClr val="4D4D4D"/>
        </a:dk1>
        <a:lt1>
          <a:srgbClr val="FFFFFF"/>
        </a:lt1>
        <a:dk2>
          <a:srgbClr val="4D4D4D"/>
        </a:dk2>
        <a:lt2>
          <a:srgbClr val="AF5612"/>
        </a:lt2>
        <a:accent1>
          <a:srgbClr val="CB882F"/>
        </a:accent1>
        <a:accent2>
          <a:srgbClr val="E7C432"/>
        </a:accent2>
        <a:accent3>
          <a:srgbClr val="FFFFFF"/>
        </a:accent3>
        <a:accent4>
          <a:srgbClr val="404040"/>
        </a:accent4>
        <a:accent5>
          <a:srgbClr val="E2C3AD"/>
        </a:accent5>
        <a:accent6>
          <a:srgbClr val="D1B12C"/>
        </a:accent6>
        <a:hlink>
          <a:srgbClr val="EECA34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9">
        <a:dk1>
          <a:srgbClr val="4D4D4D"/>
        </a:dk1>
        <a:lt1>
          <a:srgbClr val="FFFFFF"/>
        </a:lt1>
        <a:dk2>
          <a:srgbClr val="4D4D4D"/>
        </a:dk2>
        <a:lt2>
          <a:srgbClr val="9A5E40"/>
        </a:lt2>
        <a:accent1>
          <a:srgbClr val="AE7750"/>
        </a:accent1>
        <a:accent2>
          <a:srgbClr val="C08D60"/>
        </a:accent2>
        <a:accent3>
          <a:srgbClr val="FFFFFF"/>
        </a:accent3>
        <a:accent4>
          <a:srgbClr val="404040"/>
        </a:accent4>
        <a:accent5>
          <a:srgbClr val="D3BDB3"/>
        </a:accent5>
        <a:accent6>
          <a:srgbClr val="AE7F56"/>
        </a:accent6>
        <a:hlink>
          <a:srgbClr val="CCA47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0">
        <a:dk1>
          <a:srgbClr val="4D4D4D"/>
        </a:dk1>
        <a:lt1>
          <a:srgbClr val="FFFFFF"/>
        </a:lt1>
        <a:dk2>
          <a:srgbClr val="4D4D4D"/>
        </a:dk2>
        <a:lt2>
          <a:srgbClr val="D1BB77"/>
        </a:lt2>
        <a:accent1>
          <a:srgbClr val="DBBA87"/>
        </a:accent1>
        <a:accent2>
          <a:srgbClr val="E0B265"/>
        </a:accent2>
        <a:accent3>
          <a:srgbClr val="FFFFFF"/>
        </a:accent3>
        <a:accent4>
          <a:srgbClr val="404040"/>
        </a:accent4>
        <a:accent5>
          <a:srgbClr val="EAD9C3"/>
        </a:accent5>
        <a:accent6>
          <a:srgbClr val="CBA15B"/>
        </a:accent6>
        <a:hlink>
          <a:srgbClr val="E9C277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1">
        <a:dk1>
          <a:srgbClr val="4D4D4D"/>
        </a:dk1>
        <a:lt1>
          <a:srgbClr val="FFFFFF"/>
        </a:lt1>
        <a:dk2>
          <a:srgbClr val="4D4D4D"/>
        </a:dk2>
        <a:lt2>
          <a:srgbClr val="45762A"/>
        </a:lt2>
        <a:accent1>
          <a:srgbClr val="42934C"/>
        </a:accent1>
        <a:accent2>
          <a:srgbClr val="34B66A"/>
        </a:accent2>
        <a:accent3>
          <a:srgbClr val="FFFFFF"/>
        </a:accent3>
        <a:accent4>
          <a:srgbClr val="404040"/>
        </a:accent4>
        <a:accent5>
          <a:srgbClr val="B0C8B2"/>
        </a:accent5>
        <a:accent6>
          <a:srgbClr val="2EA55F"/>
        </a:accent6>
        <a:hlink>
          <a:srgbClr val="34C8D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2">
        <a:dk1>
          <a:srgbClr val="4D4D4D"/>
        </a:dk1>
        <a:lt1>
          <a:srgbClr val="FFFFFF"/>
        </a:lt1>
        <a:dk2>
          <a:srgbClr val="4D4D4D"/>
        </a:dk2>
        <a:lt2>
          <a:srgbClr val="45762A"/>
        </a:lt2>
        <a:accent1>
          <a:srgbClr val="42934C"/>
        </a:accent1>
        <a:accent2>
          <a:srgbClr val="34B66A"/>
        </a:accent2>
        <a:accent3>
          <a:srgbClr val="FFFFFF"/>
        </a:accent3>
        <a:accent4>
          <a:srgbClr val="404040"/>
        </a:accent4>
        <a:accent5>
          <a:srgbClr val="B0C8B2"/>
        </a:accent5>
        <a:accent6>
          <a:srgbClr val="2EA55F"/>
        </a:accent6>
        <a:hlink>
          <a:srgbClr val="34C8D1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3">
        <a:dk1>
          <a:srgbClr val="4D4D4D"/>
        </a:dk1>
        <a:lt1>
          <a:srgbClr val="FFFFFF"/>
        </a:lt1>
        <a:dk2>
          <a:srgbClr val="4D4D4D"/>
        </a:dk2>
        <a:lt2>
          <a:srgbClr val="45762A"/>
        </a:lt2>
        <a:accent1>
          <a:srgbClr val="42934C"/>
        </a:accent1>
        <a:accent2>
          <a:srgbClr val="34B66A"/>
        </a:accent2>
        <a:accent3>
          <a:srgbClr val="FFFFFF"/>
        </a:accent3>
        <a:accent4>
          <a:srgbClr val="404040"/>
        </a:accent4>
        <a:accent5>
          <a:srgbClr val="B0C8B2"/>
        </a:accent5>
        <a:accent6>
          <a:srgbClr val="2EA55F"/>
        </a:accent6>
        <a:hlink>
          <a:srgbClr val="34C8D1"/>
        </a:hlink>
        <a:folHlink>
          <a:srgbClr val="D3D3D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4">
        <a:dk1>
          <a:srgbClr val="FFFFFF"/>
        </a:dk1>
        <a:lt1>
          <a:srgbClr val="FFFFFF"/>
        </a:lt1>
        <a:dk2>
          <a:srgbClr val="FFFFFF"/>
        </a:dk2>
        <a:lt2>
          <a:srgbClr val="45762A"/>
        </a:lt2>
        <a:accent1>
          <a:srgbClr val="42934C"/>
        </a:accent1>
        <a:accent2>
          <a:srgbClr val="34B66A"/>
        </a:accent2>
        <a:accent3>
          <a:srgbClr val="FFFFFF"/>
        </a:accent3>
        <a:accent4>
          <a:srgbClr val="DADADA"/>
        </a:accent4>
        <a:accent5>
          <a:srgbClr val="B0C8B2"/>
        </a:accent5>
        <a:accent6>
          <a:srgbClr val="2EA55F"/>
        </a:accent6>
        <a:hlink>
          <a:srgbClr val="34C8D1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5">
        <a:dk1>
          <a:srgbClr val="FFFFFF"/>
        </a:dk1>
        <a:lt1>
          <a:srgbClr val="FFFFFF"/>
        </a:lt1>
        <a:dk2>
          <a:srgbClr val="FFFFFF"/>
        </a:dk2>
        <a:lt2>
          <a:srgbClr val="55A6FE"/>
        </a:lt2>
        <a:accent1>
          <a:srgbClr val="71BBFF"/>
        </a:accent1>
        <a:accent2>
          <a:srgbClr val="74CCFF"/>
        </a:accent2>
        <a:accent3>
          <a:srgbClr val="FFFFFF"/>
        </a:accent3>
        <a:accent4>
          <a:srgbClr val="DADADA"/>
        </a:accent4>
        <a:accent5>
          <a:srgbClr val="BBDAFF"/>
        </a:accent5>
        <a:accent6>
          <a:srgbClr val="68B9E7"/>
        </a:accent6>
        <a:hlink>
          <a:srgbClr val="94D8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6">
        <a:dk1>
          <a:srgbClr val="FFFFFF"/>
        </a:dk1>
        <a:lt1>
          <a:srgbClr val="FFFFFF"/>
        </a:lt1>
        <a:dk2>
          <a:srgbClr val="FFFFFF"/>
        </a:dk2>
        <a:lt2>
          <a:srgbClr val="4BA1FF"/>
        </a:lt2>
        <a:accent1>
          <a:srgbClr val="5DB2FF"/>
        </a:accent1>
        <a:accent2>
          <a:srgbClr val="65C8FF"/>
        </a:accent2>
        <a:accent3>
          <a:srgbClr val="FFFFFF"/>
        </a:accent3>
        <a:accent4>
          <a:srgbClr val="DADADA"/>
        </a:accent4>
        <a:accent5>
          <a:srgbClr val="B6D5FF"/>
        </a:accent5>
        <a:accent6>
          <a:srgbClr val="5BB5E7"/>
        </a:accent6>
        <a:hlink>
          <a:srgbClr val="87E1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powerpoint-template</Template>
  <TotalTime>34</TotalTime>
  <Words>100</Words>
  <Application>Microsoft Office PowerPoint</Application>
  <PresentationFormat>Pokaz na ekranie (4:3)</PresentationFormat>
  <Paragraphs>29</Paragraphs>
  <Slides>10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5" baseType="lpstr">
      <vt:lpstr>Arial</vt:lpstr>
      <vt:lpstr>Microsoft Sans Serif</vt:lpstr>
      <vt:lpstr>Verdana</vt:lpstr>
      <vt:lpstr>굴림</vt:lpstr>
      <vt:lpstr>powerpoint-template-24</vt:lpstr>
      <vt:lpstr>Dedykacja</vt:lpstr>
      <vt:lpstr>DEDYKACJA</vt:lpstr>
      <vt:lpstr>Prezentacja programu PowerPoint</vt:lpstr>
      <vt:lpstr>Dedykacja powinna zawierać:</vt:lpstr>
      <vt:lpstr>Zawarcie następujących informacji  w treści dedykacji: </vt:lpstr>
      <vt:lpstr>Prezentacja programu PowerPoint</vt:lpstr>
      <vt:lpstr>Należy uwzględnić w niej akapity.  - Styl musi być dostosowany do odbiorcy (wieku, wykształcenia, rodzaju znajomości z nadawcą) a dedykacja powinna być dostosowana do rodzaju ofiarowywanej np. książki (filozoficzny cytat nie będzie pasował do książki kucharskiej).  -Należy ograniczyć się do 3-4 zdań i zastosować odpowiednią składnię: zdania krótkie, proste, „lekkie”, „spontaniczne”.</vt:lpstr>
      <vt:lpstr>Kryteria oceny dedykacji: </vt:lpstr>
      <vt:lpstr>Przykłady:</vt:lpstr>
      <vt:lpstr>Książka: „Trylogia” Henryka Sienkiewicza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Dedykacja</dc:title>
  <dc:creator>x</dc:creator>
  <cp:lastModifiedBy>x</cp:lastModifiedBy>
  <cp:revision>6</cp:revision>
  <dcterms:created xsi:type="dcterms:W3CDTF">2020-03-13T12:52:06Z</dcterms:created>
  <dcterms:modified xsi:type="dcterms:W3CDTF">2020-03-13T13:26:41Z</dcterms:modified>
</cp:coreProperties>
</file>